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81" d="100"/>
          <a:sy n="81" d="100"/>
        </p:scale>
        <p:origin x="114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7E9586-F3AE-4BE2-A027-1D2329E3A6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2351AA3-B98D-454D-8467-19B27D3E5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59A5366-4E4E-4DC9-A1AB-5344414EE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B2042E-874E-4C5D-9521-B0DF90ACC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0AB1B4-5ED6-495B-80D7-DF3798AAD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5056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474B88-D842-4381-9D2B-94AB68EC0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F51EAC-C336-49DE-8D5F-33C4782111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5727DA-DB54-40AE-98B9-617FE275E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379B585-F76F-47A5-8204-DA2D4E7B1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29DF466-FDA6-486F-9B57-2A4D0B3B5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76997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2792F2-B031-4986-A64E-AA6A73874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57EB5C3-6E69-44C8-8ECA-3B6553AC9D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69E7003-81E7-45F4-9868-15D21831F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4F6EC5B7-AE89-4003-92BB-592711669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F0D83FD-1ECB-42D3-8707-12F2639B7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8575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08FCCB2-140F-4403-B880-52CE7424C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86EE29-F143-4291-A052-34C3944F3C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BA1E32E-CEC1-4B75-A7B6-3621C2E876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E711352-9747-442D-86B0-28F0C104D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B5C4069-7AA7-4817-B21E-78F160066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2AD3E38-D9A1-4254-8DE7-6EDA96F1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04069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2B48716-030F-49CC-8C46-0708C76F0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A6EEA73-C523-48BF-9418-998DBFAA6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18B093E-06D6-44E3-AB2C-5506F115CA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D82D519-6B2E-47B1-AD19-C2C7285D5A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6E067CA-C445-4B1E-9201-AD29E902E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55D101B6-D8E6-447C-8B68-6823229F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152BC4F4-5E70-40C2-9EED-8AFE2185D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CBB1535-1856-42DB-AD2D-8C7AB8AF8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93743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7924310-F0FE-4107-A7EF-6B22CE9FE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0A89D6-8167-4749-B342-7C72E809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8948B5D-0795-4753-8E2E-4677F4177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CB1CC04-BBD0-42B2-B6C5-2CA3C3D73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8091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7A3E3B0-40C7-445D-A608-E503D3FE2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D67B7EED-042A-46E9-88F3-18673733C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23299E9-905F-4FC4-B789-49DCBBA1B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61049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1F61BE-FEE4-4EEF-81A9-5E80AFC8A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05F94AF-BB8B-4B5E-99DD-6458EDCE9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DE8151A-1148-44CB-9FA5-AD8E3775A3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994E87B-C89A-4456-8E3F-4DAD334B0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DA21954-C14C-4AB3-AC87-DCAB45EE9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A30E07EE-8481-4090-99EA-B877D0338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099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ECA6BE-52A8-4A02-AC0C-FCA32DAB5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625490F-4D2E-498E-B17C-0E94053644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B022C248-FE7D-442D-8398-1AEBA417D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9087C8F-C1B9-44C8-899E-DE87E7D47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958A134-B60B-4840-9DED-5E776892B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9A42C4D-F305-4269-9D29-F38F160C3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46211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AF92E8B-8837-4B66-8DB1-4BAAF134C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F9ED15E-B987-4170-AC81-F19DB5A13F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880F1C4-35F7-4229-933A-4C1158D38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CAB7072-7D65-4589-B753-94D1B47C8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F84A8C-3BF7-4669-BE0C-1ED9B68AA1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2484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6DDCE11-B368-4BAB-B5A6-660FF0FADB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4B75E47-D6CA-4C05-BF39-1ADA26F09B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CD8340-5173-48F5-87A6-C0D88AD8A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7B75F46-B0AE-4557-9216-D428A0D80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17DF0E-26D1-4310-BD88-AFFABE653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7397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DDA3A27-1B13-4C32-ADEF-F5BC6E04A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91D1ED6-BA16-4830-B266-CA43B144F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ABE6147-8453-4225-AFC6-894730160A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1132C-5DD6-46C7-AEA1-3D0776E939BB}" type="datetimeFigureOut">
              <a:rPr lang="sv-SE" smtClean="0"/>
              <a:t>2024-04-10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72E4C93-4323-4883-BC4B-704E95934B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4D4FC25-32E8-4AD9-B16D-96F6188B5B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4E8EA-97BA-4B23-A7B4-DA30982568F6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80883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E08E5E0E-AB02-474A-8D7D-28E5BA1747E1}"/>
              </a:ext>
            </a:extLst>
          </p:cNvPr>
          <p:cNvSpPr/>
          <p:nvPr/>
        </p:nvSpPr>
        <p:spPr>
          <a:xfrm>
            <a:off x="4161183" y="768626"/>
            <a:ext cx="2975113" cy="11198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NSPA/NCIA 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533B81E4-5689-4E83-9501-54C436DE239F}"/>
              </a:ext>
            </a:extLst>
          </p:cNvPr>
          <p:cNvSpPr/>
          <p:nvPr/>
        </p:nvSpPr>
        <p:spPr>
          <a:xfrm>
            <a:off x="967408" y="4144617"/>
            <a:ext cx="2869095" cy="1305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Leverantören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54304D59-B4EA-430C-BE89-6BA2B585705B}"/>
              </a:ext>
            </a:extLst>
          </p:cNvPr>
          <p:cNvSpPr/>
          <p:nvPr/>
        </p:nvSpPr>
        <p:spPr>
          <a:xfrm>
            <a:off x="7865165" y="4197625"/>
            <a:ext cx="3114261" cy="12523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FMV </a:t>
            </a:r>
          </a:p>
        </p:txBody>
      </p:sp>
      <p:cxnSp>
        <p:nvCxnSpPr>
          <p:cNvPr id="6" name="Rak pilkoppling 5">
            <a:extLst>
              <a:ext uri="{FF2B5EF4-FFF2-40B4-BE49-F238E27FC236}">
                <a16:creationId xmlns:a16="http://schemas.microsoft.com/office/drawing/2014/main" id="{95F1573D-0A98-46BA-9A5B-6D48B90A745A}"/>
              </a:ext>
            </a:extLst>
          </p:cNvPr>
          <p:cNvCxnSpPr/>
          <p:nvPr/>
        </p:nvCxnSpPr>
        <p:spPr>
          <a:xfrm>
            <a:off x="7063409" y="1835427"/>
            <a:ext cx="1391478" cy="23091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3870D6CF-3B6A-4FC4-8669-7F3A1867F2D5}"/>
              </a:ext>
            </a:extLst>
          </p:cNvPr>
          <p:cNvSpPr/>
          <p:nvPr/>
        </p:nvSpPr>
        <p:spPr>
          <a:xfrm>
            <a:off x="8037443" y="2378765"/>
            <a:ext cx="2504661" cy="921026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/>
              <a:t>NSPA/NCIA skickar begäran om Declaration of Eligibility till FMV </a:t>
            </a:r>
          </a:p>
        </p:txBody>
      </p:sp>
      <p:cxnSp>
        <p:nvCxnSpPr>
          <p:cNvPr id="9" name="Rak pilkoppling 8">
            <a:extLst>
              <a:ext uri="{FF2B5EF4-FFF2-40B4-BE49-F238E27FC236}">
                <a16:creationId xmlns:a16="http://schemas.microsoft.com/office/drawing/2014/main" id="{8EA36EAE-C61C-4076-A068-31023A72634C}"/>
              </a:ext>
            </a:extLst>
          </p:cNvPr>
          <p:cNvCxnSpPr>
            <a:stCxn id="3" idx="0"/>
          </p:cNvCxnSpPr>
          <p:nvPr/>
        </p:nvCxnSpPr>
        <p:spPr>
          <a:xfrm flipV="1">
            <a:off x="2401956" y="1954696"/>
            <a:ext cx="1706218" cy="21899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2CAAE229-F3D7-43BA-8F34-5DB14DB1CC0E}"/>
              </a:ext>
            </a:extLst>
          </p:cNvPr>
          <p:cNvSpPr/>
          <p:nvPr/>
        </p:nvSpPr>
        <p:spPr>
          <a:xfrm>
            <a:off x="609601" y="2292626"/>
            <a:ext cx="2358887" cy="1093304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100" dirty="0"/>
              <a:t>Leverantören registrerar sig i NCIA/NSPA upphandlingsdatabas 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4F2916F1-4780-45A4-98DE-DDC96D2CCEC0}"/>
              </a:ext>
            </a:extLst>
          </p:cNvPr>
          <p:cNvSpPr/>
          <p:nvPr/>
        </p:nvSpPr>
        <p:spPr>
          <a:xfrm>
            <a:off x="4386470" y="3505200"/>
            <a:ext cx="2849216" cy="1119809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200" dirty="0"/>
              <a:t> 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sv-SE" sz="1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Uteslutningsgrunderna</a:t>
            </a:r>
          </a:p>
          <a:p>
            <a:pPr marL="171450" marR="0" lvl="0" indent="-1714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sv-SE" sz="1100" dirty="0"/>
              <a:t>Krav på registrering för yrkesverksamhet</a:t>
            </a:r>
          </a:p>
          <a:p>
            <a:pPr algn="ctr"/>
            <a:r>
              <a:rPr lang="sv-SE" sz="1100" dirty="0"/>
              <a:t>-Uteslutning av anbudsgivare pga EU-sanktioner</a:t>
            </a:r>
          </a:p>
          <a:p>
            <a:pPr algn="ctr"/>
            <a:r>
              <a:rPr lang="sv-SE" dirty="0"/>
              <a:t> </a:t>
            </a:r>
          </a:p>
        </p:txBody>
      </p:sp>
      <p:sp>
        <p:nvSpPr>
          <p:cNvPr id="16" name="Rektangel: rundade hörn 15">
            <a:extLst>
              <a:ext uri="{FF2B5EF4-FFF2-40B4-BE49-F238E27FC236}">
                <a16:creationId xmlns:a16="http://schemas.microsoft.com/office/drawing/2014/main" id="{5812D603-1237-46B4-B565-EC6EADA2B45F}"/>
              </a:ext>
            </a:extLst>
          </p:cNvPr>
          <p:cNvSpPr/>
          <p:nvPr/>
        </p:nvSpPr>
        <p:spPr>
          <a:xfrm>
            <a:off x="4363279" y="4933126"/>
            <a:ext cx="2776330" cy="1179437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000" dirty="0"/>
          </a:p>
          <a:p>
            <a:pPr algn="ctr"/>
            <a:endParaRPr lang="sv-SE" sz="1000" dirty="0"/>
          </a:p>
          <a:p>
            <a:pPr algn="ctr"/>
            <a:endParaRPr lang="sv-SE" sz="1000" dirty="0"/>
          </a:p>
          <a:p>
            <a:pPr algn="ctr"/>
            <a:r>
              <a:rPr lang="sv-SE" sz="1100" dirty="0"/>
              <a:t>-Sanningsförsäkran</a:t>
            </a:r>
            <a:endParaRPr lang="sv-SE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sv-SE" sz="1100" dirty="0"/>
              <a:t>-Bevis för behörighet att utöva yrkesverksamhet</a:t>
            </a:r>
          </a:p>
          <a:p>
            <a:pPr algn="ctr"/>
            <a:r>
              <a:rPr lang="sv-SE" sz="1100" dirty="0"/>
              <a:t>-Intyg med hänvisning till EU:s sanktioner</a:t>
            </a:r>
            <a:endParaRPr lang="sv-SE" sz="1000" dirty="0"/>
          </a:p>
          <a:p>
            <a:pPr algn="ctr"/>
            <a:endParaRPr lang="sv-SE" sz="1000" dirty="0"/>
          </a:p>
          <a:p>
            <a:pPr algn="ctr"/>
            <a:endParaRPr lang="sv-SE" sz="1200" dirty="0"/>
          </a:p>
          <a:p>
            <a:pPr algn="ctr"/>
            <a:r>
              <a:rPr lang="sv-SE" sz="1200" dirty="0"/>
              <a:t> </a:t>
            </a:r>
          </a:p>
        </p:txBody>
      </p:sp>
      <p:cxnSp>
        <p:nvCxnSpPr>
          <p:cNvPr id="18" name="Rak pilkoppling 17">
            <a:extLst>
              <a:ext uri="{FF2B5EF4-FFF2-40B4-BE49-F238E27FC236}">
                <a16:creationId xmlns:a16="http://schemas.microsoft.com/office/drawing/2014/main" id="{B07E55EB-D542-4877-B46D-AAD2DBF316CB}"/>
              </a:ext>
            </a:extLst>
          </p:cNvPr>
          <p:cNvCxnSpPr/>
          <p:nvPr/>
        </p:nvCxnSpPr>
        <p:spPr>
          <a:xfrm flipH="1">
            <a:off x="3935896" y="4727712"/>
            <a:ext cx="38232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Rak pilkoppling 19">
            <a:extLst>
              <a:ext uri="{FF2B5EF4-FFF2-40B4-BE49-F238E27FC236}">
                <a16:creationId xmlns:a16="http://schemas.microsoft.com/office/drawing/2014/main" id="{B25BDB1A-0827-4696-8172-E7955D8D5D99}"/>
              </a:ext>
            </a:extLst>
          </p:cNvPr>
          <p:cNvCxnSpPr/>
          <p:nvPr/>
        </p:nvCxnSpPr>
        <p:spPr>
          <a:xfrm>
            <a:off x="3995531" y="6258340"/>
            <a:ext cx="37636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4633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57</Words>
  <Application>Microsoft Office PowerPoint</Application>
  <PresentationFormat>Bredbild</PresentationFormat>
  <Paragraphs>19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Isik, Enlil ISENL</dc:creator>
  <cp:lastModifiedBy>Söderström, Carina casom</cp:lastModifiedBy>
  <cp:revision>8</cp:revision>
  <dcterms:created xsi:type="dcterms:W3CDTF">2024-03-28T20:10:02Z</dcterms:created>
  <dcterms:modified xsi:type="dcterms:W3CDTF">2024-04-10T14:08:18Z</dcterms:modified>
</cp:coreProperties>
</file>